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919" autoAdjust="0"/>
  </p:normalViewPr>
  <p:slideViewPr>
    <p:cSldViewPr snapToGrid="0">
      <p:cViewPr varScale="1">
        <p:scale>
          <a:sx n="59" d="100"/>
          <a:sy n="59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496F3-9AFF-4A96-B0F5-0BB3A71C0E8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C7C76-00BE-4C2F-AACA-3AC58FAE9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25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Paracetamol - N-(4-Hydroxyphenyl)</a:t>
            </a:r>
            <a:r>
              <a:rPr lang="en-GB" dirty="0" err="1"/>
              <a:t>ethanamide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7C76-00BE-4C2F-AACA-3AC58FAE9BB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330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4-hydroxyphenylamine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7C76-00BE-4C2F-AACA-3AC58FAE9BB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045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C2611-4C4F-4167-B83E-291050315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16B685-B7C6-47C2-A38F-3126D97E2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4780B-DFD2-4AD3-B55C-6A50AA7FB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BDD8-66C7-4EFD-8E36-82812B7F84A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7A153-1E2B-4ECA-B8EA-E7C382198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CE92B-6E83-478D-B90E-2D503CCFA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F120-9EBD-4538-A92E-CF5E74BE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61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B1D7F-6C80-4F27-B410-5B7A5180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286AA-16A4-4307-82CD-545F8F64D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0FAC9-46D7-4585-A745-24FF06871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BDD8-66C7-4EFD-8E36-82812B7F84A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E1EBE-5E3A-4C9D-B1E3-852FD709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D146D-77DE-4B76-976C-0014A107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F120-9EBD-4538-A92E-CF5E74BE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78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440247-B87A-48DF-9C2E-F5AA91B1E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AD3FB-D028-4B4D-BDB2-53A96D861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3C994-5A6B-4B57-A93B-9EF77D446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BDD8-66C7-4EFD-8E36-82812B7F84A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648A0-8AAD-400F-83A4-714BFA89F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8C569-03BF-4448-B406-EC38D416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F120-9EBD-4538-A92E-CF5E74BE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3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6BC8-9DFA-4491-9E72-57B5AA63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5346A-7ACB-4B52-871A-0849125F8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CE243-7B49-4B4C-BF4A-84CA7BF6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BDD8-66C7-4EFD-8E36-82812B7F84A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48734-1756-4EAC-B1B6-25ABCE46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C1AE5-4145-4D3B-B4BB-C12E59CD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F120-9EBD-4538-A92E-CF5E74BE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12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FCC2E-67B4-41B0-957E-69203D7C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308AF-2EB5-4096-9D3E-1C87110CF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9B4E0-2A8D-4420-B295-E5D9D2F7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BDD8-66C7-4EFD-8E36-82812B7F84A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DADB6-736E-424E-BF06-13D56089E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FFAF3-4D0D-4210-8783-14F120410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F120-9EBD-4538-A92E-CF5E74BE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80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2CCD4-BC1E-4786-8336-88A8C2948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C4AC9-DD55-4906-A15D-AAB7D83F7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D6329-D2B9-4402-AA76-E21B877A2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7A106-4672-4FF2-A1F5-0B228082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BDD8-66C7-4EFD-8E36-82812B7F84A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6B987-C71B-4236-BC0B-E6AA6085A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C8146-0E36-458F-91D7-1EA3B3364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F120-9EBD-4538-A92E-CF5E74BE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1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9AFC-B6B7-4849-A393-0C7AECEFB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46740-F2A3-4740-9992-EFF0C991D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C329C-7AEE-4555-87CA-9C05FF90E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0CD32B-6AFA-4AB5-A94F-B2F5D7D63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55F550-5BAA-4F7B-ABBB-8A83656E1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C32126-FABB-414D-88F7-4F0E0662E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BDD8-66C7-4EFD-8E36-82812B7F84A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68379-9304-4F0C-A640-13044773B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FCFEF3-9880-4BEE-8525-42E8311C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F120-9EBD-4538-A92E-CF5E74BE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18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5B10-2AE9-413D-A6D1-19F8012C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BD566-0F9E-44A2-B963-616E56A6A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BDD8-66C7-4EFD-8E36-82812B7F84A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38B84A-36A5-4C64-8504-1E770487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FE0DB-791F-46FF-A7AC-BCB5F00C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F120-9EBD-4538-A92E-CF5E74BE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15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686AAA-A6F2-4D1D-A7E3-DA848021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BDD8-66C7-4EFD-8E36-82812B7F84A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577D54-804D-4D45-9E74-C1AB37AB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067C7-BCDE-4B1C-BC33-F71BC7CA2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F120-9EBD-4538-A92E-CF5E74BE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99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6C57A-CCAB-46D5-80D0-9919CA4AC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BF798-C372-4BD0-ACCE-6BAAE97A4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E21F1-1B90-4854-A30C-7DCF280AC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F2CAD-C032-4EF4-A24B-C28859B6D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BDD8-66C7-4EFD-8E36-82812B7F84A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196D6-AC42-4C3C-B445-6C400594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38909-F52E-404C-94A1-D946A77EB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F120-9EBD-4538-A92E-CF5E74BE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8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D0B0-DE19-4CF8-A452-5DFB154DF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42F075-BE83-42F4-B313-CF10517DA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80B10-775C-47E4-9CD6-247E7C941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4FCD9-AB19-49E3-9A29-65B97E8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BDD8-66C7-4EFD-8E36-82812B7F84A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95545-7F8D-4B64-9E76-6B1E5EC8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28C92-79DB-4DDA-B1EE-4C6288E7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F120-9EBD-4538-A92E-CF5E74BE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14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A43C4D-D866-4FC1-9AB2-38E9FCF8F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354C5-595C-4F67-B43C-1A8BFE80A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F076B-CE45-47B5-8CBF-9BBCAC25F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4BDD8-66C7-4EFD-8E36-82812B7F84A1}" type="datetimeFigureOut">
              <a:rPr lang="en-GB" smtClean="0"/>
              <a:t>06/01/2018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F76EB-916E-4E1B-9552-68B69CAEB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0169F-835A-4A71-AE5A-D6933057A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EF120-9EBD-4538-A92E-CF5E74BE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91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4F3A55-AC66-4BF2-A52A-0FD3D5D03E6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dirty="0"/>
              <a:t>Do Now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A3E301-5D42-481D-8CBD-7B4790505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Draw the structure of the quaternary ammonium salt formed when ethylamine reacts with 1-bromopropane</a:t>
            </a:r>
          </a:p>
        </p:txBody>
      </p:sp>
    </p:spTree>
    <p:extLst>
      <p:ext uri="{BB962C8B-B14F-4D97-AF65-F5344CB8AC3E}">
        <p14:creationId xmlns:p14="http://schemas.microsoft.com/office/powerpoint/2010/main" val="287154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EFA35-ABF4-4DA9-BA3B-467E5AAD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209" y="2233682"/>
            <a:ext cx="10515600" cy="132556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dirty="0"/>
              <a:t>Other reactions of amines</a:t>
            </a:r>
          </a:p>
        </p:txBody>
      </p:sp>
    </p:spTree>
    <p:extLst>
      <p:ext uri="{BB962C8B-B14F-4D97-AF65-F5344CB8AC3E}">
        <p14:creationId xmlns:p14="http://schemas.microsoft.com/office/powerpoint/2010/main" val="13993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A3FC-54C0-49D3-B9D9-49E1D365BA1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dirty="0"/>
              <a:t>Addition-Elimination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86AE4-4831-47BD-96FD-0A50B4892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molecules join together, and then a small molecule is eliminated e.g. hydrogen chloride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2400" dirty="0"/>
              <a:t>Acyl chloride + primary amine </a:t>
            </a:r>
            <a:r>
              <a:rPr lang="en-GB" sz="2400" dirty="0">
                <a:sym typeface="Wingdings" panose="05000000000000000000" pitchFamily="2" charset="2"/>
              </a:rPr>
              <a:t> N-substituted amide + hydrogen chloride</a:t>
            </a:r>
          </a:p>
          <a:p>
            <a:pPr marL="0" indent="0" algn="ctr">
              <a:buNone/>
            </a:pPr>
            <a:endParaRPr lang="en-GB" sz="2400" dirty="0">
              <a:sym typeface="Wingdings" panose="05000000000000000000" pitchFamily="2" charset="2"/>
            </a:endParaRPr>
          </a:p>
          <a:p>
            <a:pPr algn="ctr"/>
            <a:r>
              <a:rPr lang="en-GB" b="1" dirty="0">
                <a:solidFill>
                  <a:srgbClr val="FF0000"/>
                </a:solidFill>
                <a:sym typeface="Wingdings" panose="05000000000000000000" pitchFamily="2" charset="2"/>
              </a:rPr>
              <a:t>Mechanism – not needed but will help you understand what is going on!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DEE62-A131-4FEE-92CE-1161B99F4C5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dirty="0"/>
              <a:t>Addition-Elimination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67C6E-7971-4F3D-83D1-40EA669EB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60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8B560-25F5-4AEA-93BA-751401FAD50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dirty="0"/>
              <a:t>What drug do you think this 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15FE0-A32B-41BE-A789-926AB5846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By what mechanism was it formed?</a:t>
            </a:r>
          </a:p>
          <a:p>
            <a:r>
              <a:rPr lang="en-GB" dirty="0"/>
              <a:t>What could the reactants be to form paracetamol?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A56DDE-F9DE-465A-A145-35E78DE89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774" y="1825625"/>
            <a:ext cx="2756451" cy="306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55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CFDBF4-B380-4DD7-83D2-D827DF818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76" y="530086"/>
            <a:ext cx="11242727" cy="468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9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CC5A9-9613-446C-8DBF-4A60DD6399C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dirty="0"/>
              <a:t>Reactions with copper(II) 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F3445-A84C-463F-A52B-4503A8701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dirty="0"/>
          </a:p>
          <a:p>
            <a:pPr marL="0" indent="0" algn="ctr">
              <a:buNone/>
            </a:pPr>
            <a:r>
              <a:rPr lang="en-GB" sz="4800" dirty="0"/>
              <a:t>Will do this when we look at transition metals!!</a:t>
            </a:r>
          </a:p>
        </p:txBody>
      </p:sp>
    </p:spTree>
    <p:extLst>
      <p:ext uri="{BB962C8B-B14F-4D97-AF65-F5344CB8AC3E}">
        <p14:creationId xmlns:p14="http://schemas.microsoft.com/office/powerpoint/2010/main" val="214327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1977A-74CA-42E6-8939-4823E3DB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2340883"/>
            <a:ext cx="10515600" cy="132556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dirty="0"/>
              <a:t>Exam Questions</a:t>
            </a:r>
          </a:p>
        </p:txBody>
      </p:sp>
    </p:spTree>
    <p:extLst>
      <p:ext uri="{BB962C8B-B14F-4D97-AF65-F5344CB8AC3E}">
        <p14:creationId xmlns:p14="http://schemas.microsoft.com/office/powerpoint/2010/main" val="2587040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118</Words>
  <Application>Microsoft Office PowerPoint</Application>
  <PresentationFormat>Widescreen</PresentationFormat>
  <Paragraphs>29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Do Now</vt:lpstr>
      <vt:lpstr>Other reactions of amines</vt:lpstr>
      <vt:lpstr>Addition-Elimination</vt:lpstr>
      <vt:lpstr>Addition-Elimination</vt:lpstr>
      <vt:lpstr>What drug do you think this is?</vt:lpstr>
      <vt:lpstr>PowerPoint Presentation</vt:lpstr>
      <vt:lpstr>Reactions with copper(II) ions</vt:lpstr>
      <vt:lpstr>Exam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Charlotte Murray</dc:creator>
  <cp:lastModifiedBy>Charlotte Murray</cp:lastModifiedBy>
  <cp:revision>3</cp:revision>
  <dcterms:created xsi:type="dcterms:W3CDTF">2018-01-06T13:29:21Z</dcterms:created>
  <dcterms:modified xsi:type="dcterms:W3CDTF">2018-01-06T13:47:35Z</dcterms:modified>
</cp:coreProperties>
</file>