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GB" dirty="0" smtClean="0"/>
              <a:t>The Structure of Benzene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Research Task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621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Benzene – </a:t>
            </a:r>
            <a:r>
              <a:rPr lang="en-GB" smtClean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out about and describe, including diagrams, </a:t>
            </a:r>
            <a:r>
              <a:rPr lang="en-GB" dirty="0" err="1" smtClean="0"/>
              <a:t>Kekule’s</a:t>
            </a:r>
            <a:r>
              <a:rPr lang="en-GB" dirty="0" smtClean="0"/>
              <a:t> structure for benzene – 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6</a:t>
            </a:r>
            <a:endParaRPr lang="en-GB" dirty="0"/>
          </a:p>
          <a:p>
            <a:r>
              <a:rPr lang="en-GB" dirty="0" smtClean="0"/>
              <a:t>Explain the discrepancies and limitations in the model with respect to the low reactivity of benzene.</a:t>
            </a:r>
          </a:p>
          <a:p>
            <a:r>
              <a:rPr lang="en-GB" dirty="0" smtClean="0"/>
              <a:t>Describe the delocalised bonding model in benzene, including details of orbital overlap.   Research and describe how bond length and hydrogenation enthalpies provide evidence for this model.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To be successful in your learning journey you must produce a summary document of your findings.   This could be a PowerPoint presentation or word document </a:t>
            </a:r>
            <a:r>
              <a:rPr lang="en-GB" smtClean="0"/>
              <a:t>with clear </a:t>
            </a:r>
            <a:r>
              <a:rPr lang="en-GB" dirty="0" smtClean="0"/>
              <a:t>sourcing throughout.   Details of all sources used should be recorded on a bibliography.   Your audience is 16-18 year old students with some understanding of bonding in organic chemistry.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55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The Structure of Benzene</vt:lpstr>
      <vt:lpstr>Benzene – research task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Benzene</dc:title>
  <dc:creator>David Brentnall</dc:creator>
  <cp:lastModifiedBy>David Brentnall</cp:lastModifiedBy>
  <cp:revision>3</cp:revision>
  <dcterms:created xsi:type="dcterms:W3CDTF">2015-06-05T13:37:50Z</dcterms:created>
  <dcterms:modified xsi:type="dcterms:W3CDTF">2017-06-30T12:37:52Z</dcterms:modified>
</cp:coreProperties>
</file>