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7"/>
  </p:notesMasterIdLst>
  <p:sldIdLst>
    <p:sldId id="301" r:id="rId2"/>
    <p:sldId id="302" r:id="rId3"/>
    <p:sldId id="303" r:id="rId4"/>
    <p:sldId id="304" r:id="rId5"/>
    <p:sldId id="30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ahom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ahoma" panose="020B0604030504040204" pitchFamily="34" charset="0"/>
              </a:defRPr>
            </a:lvl1pPr>
          </a:lstStyle>
          <a:p>
            <a:fld id="{1BD83D8A-2A38-43B5-B469-7E0271D96930}" type="datetimeFigureOut">
              <a:rPr lang="en-GB" smtClean="0"/>
              <a:pPr/>
              <a:t>14/09/2017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ahom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ahoma" panose="020B0604030504040204" pitchFamily="34" charset="0"/>
              </a:defRPr>
            </a:lvl1pPr>
          </a:lstStyle>
          <a:p>
            <a:fld id="{24F1E5FE-9FCD-4F4B-AACB-0E42AB70AA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8160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0B05E3-C44B-4544-84C7-D5FBAE506BED}" type="datetimeFigureOut">
              <a:rPr lang="zh-CN" altLang="en-US"/>
              <a:pPr/>
              <a:t>2017/9/14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42DA46-EC59-4233-B3AB-2A676BE48D1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7102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E585BE-7B4E-46E8-BD69-42CC1FC10053}" type="datetimeFigureOut">
              <a:rPr lang="zh-CN" altLang="en-US"/>
              <a:pPr/>
              <a:t>2017/9/14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51524-D8A0-4809-924C-929D9A5A7C6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6089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8A6225-4880-43AF-8B33-F5E2CD889C8E}" type="datetimeFigureOut">
              <a:rPr lang="zh-CN" altLang="en-US"/>
              <a:pPr/>
              <a:t>2017/9/14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5ABAD6-57F9-4953-B3E7-9E8A9428CCC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9892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CAE20D-493E-40DB-BC81-398EB764D444}" type="datetimeFigureOut">
              <a:rPr lang="zh-CN" altLang="en-US"/>
              <a:pPr/>
              <a:t>2017/9/14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AFF2D-BDA3-48FD-AFE1-A6AE549B968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8365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ABB219-85AE-4350-9FC2-A487891E9A6B}" type="datetimeFigureOut">
              <a:rPr lang="zh-CN" altLang="en-US"/>
              <a:pPr/>
              <a:t>2017/9/14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6954A4-5EBE-4C53-9656-F52ADECD091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2638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77F216-7FA6-459F-842D-760C0231CBA0}" type="datetimeFigureOut">
              <a:rPr lang="zh-CN" altLang="en-US"/>
              <a:pPr/>
              <a:t>2017/9/14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D2B025-9E93-4EC2-A8E5-8A56D857CB1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0185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5D3A8E-A0E8-49F5-B991-7C7FD555ADE2}" type="datetimeFigureOut">
              <a:rPr lang="zh-CN" altLang="en-US"/>
              <a:pPr/>
              <a:t>2017/9/14</a:t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0AC8C-B0EA-4588-9157-3DBBABD8BA7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6531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93CCEC-2C80-4FA5-8C2C-312BB00014D4}" type="datetimeFigureOut">
              <a:rPr lang="zh-CN" altLang="en-US"/>
              <a:pPr/>
              <a:t>2017/9/14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A7168-9A34-41D7-8AB4-4CDD3104545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406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3C35C1-C731-4099-9955-F1C83A00BFB9}" type="datetimeFigureOut">
              <a:rPr lang="zh-CN" altLang="en-US"/>
              <a:pPr/>
              <a:t>2017/9/14</a:t>
            </a:fld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6B5C0A-136B-45D9-93D0-12ED9096FCB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8498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1F26FE-B569-401B-A139-42BCC296ED8C}" type="datetimeFigureOut">
              <a:rPr lang="zh-CN" altLang="en-US"/>
              <a:pPr/>
              <a:t>2017/9/14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E96EC8-FF9C-45EF-908C-70EA7FCF909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3597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4B68FB-4626-489D-A9F1-59A090EC5849}" type="datetimeFigureOut">
              <a:rPr lang="zh-CN" altLang="en-US"/>
              <a:pPr/>
              <a:t>2017/9/14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DB66FF-4B15-46C5-8435-DBF5BDD1921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684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  <a:endParaRPr lang="zh-CN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E1A33B9-A38A-435B-AFD4-0A400FE1F219}" type="datetimeFigureOut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2017/9/14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A52F4E0-F7CB-44F7-A1A7-C2D440C00D70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5991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E:\DCIM\166___09\IMG_09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30" t="35403" r="31302" b="29195"/>
          <a:stretch>
            <a:fillRect/>
          </a:stretch>
        </p:blipFill>
        <p:spPr bwMode="auto">
          <a:xfrm>
            <a:off x="4171951" y="2368550"/>
            <a:ext cx="3579813" cy="29654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Title 1"/>
          <p:cNvSpPr>
            <a:spLocks noGrp="1"/>
          </p:cNvSpPr>
          <p:nvPr>
            <p:ph type="title"/>
          </p:nvPr>
        </p:nvSpPr>
        <p:spPr>
          <a:xfrm>
            <a:off x="1703388" y="188913"/>
            <a:ext cx="8964612" cy="1143000"/>
          </a:xfrm>
        </p:spPr>
        <p:txBody>
          <a:bodyPr/>
          <a:lstStyle/>
          <a:p>
            <a:pPr eaLnBrk="1" hangingPunct="1"/>
            <a:r>
              <a:rPr lang="en-US" altLang="zh-CN" sz="3000" b="1"/>
              <a:t>Here is a molecule gazing into the mirror</a:t>
            </a:r>
            <a:endParaRPr lang="zh-CN" altLang="en-US" sz="3000" b="1"/>
          </a:p>
        </p:txBody>
      </p:sp>
    </p:spTree>
    <p:extLst>
      <p:ext uri="{BB962C8B-B14F-4D97-AF65-F5344CB8AC3E}">
        <p14:creationId xmlns:p14="http://schemas.microsoft.com/office/powerpoint/2010/main" val="107795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E:\DCIM\166___09\IMG_09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30" t="35403" r="31302" b="29195"/>
          <a:stretch>
            <a:fillRect/>
          </a:stretch>
        </p:blipFill>
        <p:spPr bwMode="auto">
          <a:xfrm>
            <a:off x="4171951" y="2368550"/>
            <a:ext cx="3579813" cy="29654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E:\DCIM\166___09\IMG_09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30" t="35402" r="31302" b="29196"/>
          <a:stretch>
            <a:fillRect/>
          </a:stretch>
        </p:blipFill>
        <p:spPr bwMode="auto">
          <a:xfrm>
            <a:off x="4157663" y="2368550"/>
            <a:ext cx="3579812" cy="29654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2" name="Title 1"/>
          <p:cNvSpPr>
            <a:spLocks noGrp="1"/>
          </p:cNvSpPr>
          <p:nvPr>
            <p:ph type="title"/>
          </p:nvPr>
        </p:nvSpPr>
        <p:spPr>
          <a:xfrm>
            <a:off x="1703388" y="188913"/>
            <a:ext cx="8964612" cy="1143000"/>
          </a:xfrm>
        </p:spPr>
        <p:txBody>
          <a:bodyPr/>
          <a:lstStyle/>
          <a:p>
            <a:pPr eaLnBrk="1" hangingPunct="1"/>
            <a:r>
              <a:rPr lang="en-US" altLang="zh-CN" sz="3000" b="1"/>
              <a:t>Here is its mirror image come to life</a:t>
            </a:r>
            <a:endParaRPr lang="zh-CN" altLang="en-US" sz="3000" b="1"/>
          </a:p>
        </p:txBody>
      </p:sp>
    </p:spTree>
    <p:extLst>
      <p:ext uri="{BB962C8B-B14F-4D97-AF65-F5344CB8AC3E}">
        <p14:creationId xmlns:p14="http://schemas.microsoft.com/office/powerpoint/2010/main" val="82677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E:\DCIM\166___09\IMG_09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30" t="35403" r="31302" b="29195"/>
          <a:stretch>
            <a:fillRect/>
          </a:stretch>
        </p:blipFill>
        <p:spPr bwMode="auto">
          <a:xfrm>
            <a:off x="4171951" y="2368550"/>
            <a:ext cx="3579813" cy="29654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5" descr="E:\DCIM\166___09\IMG_09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30" t="35402" r="31302" b="29196"/>
          <a:stretch>
            <a:fillRect/>
          </a:stretch>
        </p:blipFill>
        <p:spPr bwMode="auto">
          <a:xfrm>
            <a:off x="4157663" y="2368550"/>
            <a:ext cx="3579812" cy="29654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E:\DCIM\166___09\IMG_093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5" t="30730" r="23656" b="17448"/>
          <a:stretch>
            <a:fillRect/>
          </a:stretch>
        </p:blipFill>
        <p:spPr bwMode="auto">
          <a:xfrm>
            <a:off x="3497264" y="1943100"/>
            <a:ext cx="4929187" cy="38163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7" name="Title 1"/>
          <p:cNvSpPr>
            <a:spLocks noGrp="1"/>
          </p:cNvSpPr>
          <p:nvPr>
            <p:ph type="title"/>
          </p:nvPr>
        </p:nvSpPr>
        <p:spPr>
          <a:xfrm>
            <a:off x="1703388" y="188913"/>
            <a:ext cx="8964612" cy="1143000"/>
          </a:xfrm>
        </p:spPr>
        <p:txBody>
          <a:bodyPr/>
          <a:lstStyle/>
          <a:p>
            <a:pPr eaLnBrk="1" hangingPunct="1"/>
            <a:r>
              <a:rPr lang="en-US" altLang="zh-CN" sz="3000" b="1"/>
              <a:t>Here is the molecule sat next to its mirror image</a:t>
            </a:r>
            <a:endParaRPr lang="zh-CN" altLang="en-US" sz="3000" b="1"/>
          </a:p>
        </p:txBody>
      </p:sp>
    </p:spTree>
    <p:extLst>
      <p:ext uri="{BB962C8B-B14F-4D97-AF65-F5344CB8AC3E}">
        <p14:creationId xmlns:p14="http://schemas.microsoft.com/office/powerpoint/2010/main" val="215199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E:\DCIM\166___09\IMG_09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30" t="35403" r="31302" b="29195"/>
          <a:stretch>
            <a:fillRect/>
          </a:stretch>
        </p:blipFill>
        <p:spPr bwMode="auto">
          <a:xfrm>
            <a:off x="4171951" y="2368550"/>
            <a:ext cx="3579813" cy="29654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5" descr="E:\DCIM\166___09\IMG_09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30" t="35402" r="31302" b="29196"/>
          <a:stretch>
            <a:fillRect/>
          </a:stretch>
        </p:blipFill>
        <p:spPr bwMode="auto">
          <a:xfrm>
            <a:off x="4157663" y="2368550"/>
            <a:ext cx="3579812" cy="29654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E:\DCIM\166___09\IMG_093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5" t="30730" r="23656" b="17448"/>
          <a:stretch>
            <a:fillRect/>
          </a:stretch>
        </p:blipFill>
        <p:spPr bwMode="auto">
          <a:xfrm>
            <a:off x="3497264" y="1943100"/>
            <a:ext cx="4929187" cy="38163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1" name="Title 1"/>
          <p:cNvSpPr>
            <a:spLocks noGrp="1"/>
          </p:cNvSpPr>
          <p:nvPr>
            <p:ph type="title"/>
          </p:nvPr>
        </p:nvSpPr>
        <p:spPr>
          <a:xfrm>
            <a:off x="1703388" y="476250"/>
            <a:ext cx="8964612" cy="1143000"/>
          </a:xfrm>
        </p:spPr>
        <p:txBody>
          <a:bodyPr/>
          <a:lstStyle/>
          <a:p>
            <a:pPr eaLnBrk="1" hangingPunct="1"/>
            <a:r>
              <a:rPr lang="en-US" altLang="zh-CN" sz="3000" b="1"/>
              <a:t>Can they super-impose?</a:t>
            </a:r>
            <a:endParaRPr lang="zh-CN" altLang="en-US" sz="3000" b="1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84" t="35416" r="51894" b="34895"/>
          <a:stretch>
            <a:fillRect/>
          </a:stretch>
        </p:blipFill>
        <p:spPr bwMode="auto">
          <a:xfrm>
            <a:off x="4471988" y="1943100"/>
            <a:ext cx="2952750" cy="38163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527176" y="5715000"/>
            <a:ext cx="89646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000" b="1">
                <a:solidFill>
                  <a:prstClr val="black"/>
                </a:solidFill>
              </a:rPr>
              <a:t>Apparently not… the molecule is chiral</a:t>
            </a:r>
            <a:endParaRPr lang="zh-CN" altLang="en-US" sz="3000" b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89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066800"/>
          </a:xfrm>
        </p:spPr>
        <p:txBody>
          <a:bodyPr/>
          <a:lstStyle/>
          <a:p>
            <a:pPr algn="l"/>
            <a:r>
              <a:rPr lang="en-US" altLang="zh-CN" sz="3000" b="1"/>
              <a:t>How many different groups are there attached to the central carbon atom?</a:t>
            </a:r>
            <a:endParaRPr lang="zh-CN" altLang="en-US" sz="3000" b="1"/>
          </a:p>
        </p:txBody>
      </p:sp>
      <p:pic>
        <p:nvPicPr>
          <p:cNvPr id="20483" name="Picture 4" descr="E:\DCIM\166___09\IMG_09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6" t="34315" r="45148" b="26715"/>
          <a:stretch>
            <a:fillRect/>
          </a:stretch>
        </p:blipFill>
        <p:spPr bwMode="auto">
          <a:xfrm>
            <a:off x="4440238" y="2708275"/>
            <a:ext cx="3192462" cy="3479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931988" y="1557339"/>
            <a:ext cx="820896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000" b="1">
                <a:solidFill>
                  <a:prstClr val="black"/>
                </a:solidFill>
              </a:rPr>
              <a:t>Does the molecule have a plane of symmetry?</a:t>
            </a:r>
            <a:endParaRPr lang="zh-CN" altLang="en-US" sz="30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73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2" grpId="0"/>
    </p:bld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59</Words>
  <Application>Microsoft Office PowerPoint</Application>
  <PresentationFormat>Widescreen</PresentationFormat>
  <Paragraphs>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SimSun</vt:lpstr>
      <vt:lpstr>SimSun</vt:lpstr>
      <vt:lpstr>Arial</vt:lpstr>
      <vt:lpstr>Calibri</vt:lpstr>
      <vt:lpstr>Tahoma</vt:lpstr>
      <vt:lpstr>4_Office Theme</vt:lpstr>
      <vt:lpstr>Here is a molecule gazing into the mirror</vt:lpstr>
      <vt:lpstr>Here is its mirror image come to life</vt:lpstr>
      <vt:lpstr>Here is the molecule sat next to its mirror image</vt:lpstr>
      <vt:lpstr>Can they super-impose?</vt:lpstr>
      <vt:lpstr>How many different groups are there attached to the central carbon atom?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Scott</dc:creator>
  <cp:lastModifiedBy>Jennifer Scott</cp:lastModifiedBy>
  <cp:revision>20</cp:revision>
  <dcterms:created xsi:type="dcterms:W3CDTF">2017-09-13T19:53:20Z</dcterms:created>
  <dcterms:modified xsi:type="dcterms:W3CDTF">2017-09-14T20:56:12Z</dcterms:modified>
</cp:coreProperties>
</file>