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5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4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65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3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40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29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60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66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14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6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AAB6D-D5F4-42BE-BB4D-EC766FA726AB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B7974-3004-4BAB-AFC5-D48F80355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92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Reactions of amines practical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B9D04C10-56DA-4B4E-B233-6245BE697B36}" type="datetime2">
              <a:rPr lang="en-GB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Sunday, 03 December 2017</a:t>
            </a:fld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3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5764839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Reactions of amines practical</a:t>
            </a:r>
          </a:p>
          <a:p>
            <a:pPr marL="0" indent="0">
              <a:buNone/>
            </a:pPr>
            <a:r>
              <a:rPr lang="en-GB" dirty="0" smtClean="0"/>
              <a:t>understand </a:t>
            </a:r>
            <a:r>
              <a:rPr lang="en-GB" dirty="0"/>
              <a:t>the reactions of primary aliphatic amines, using </a:t>
            </a:r>
            <a:r>
              <a:rPr lang="en-GB" dirty="0" err="1"/>
              <a:t>butylamine</a:t>
            </a:r>
            <a:r>
              <a:rPr lang="en-GB" dirty="0"/>
              <a:t> as </a:t>
            </a:r>
            <a:r>
              <a:rPr lang="en-GB" dirty="0" smtClean="0"/>
              <a:t>an example</a:t>
            </a:r>
            <a:r>
              <a:rPr lang="en-GB" dirty="0"/>
              <a:t>, with:</a:t>
            </a:r>
          </a:p>
          <a:p>
            <a:r>
              <a:rPr lang="en-GB" dirty="0" smtClean="0"/>
              <a:t>water </a:t>
            </a:r>
            <a:r>
              <a:rPr lang="en-GB" dirty="0"/>
              <a:t>to form an alkaline solution</a:t>
            </a:r>
          </a:p>
          <a:p>
            <a:r>
              <a:rPr lang="en-GB" dirty="0" smtClean="0"/>
              <a:t>acids </a:t>
            </a:r>
            <a:r>
              <a:rPr lang="en-GB" dirty="0"/>
              <a:t>to form salts</a:t>
            </a:r>
          </a:p>
          <a:p>
            <a:r>
              <a:rPr lang="en-GB" dirty="0" err="1" smtClean="0"/>
              <a:t>ethanoyl</a:t>
            </a:r>
            <a:r>
              <a:rPr lang="en-GB" dirty="0" smtClean="0"/>
              <a:t> </a:t>
            </a:r>
            <a:r>
              <a:rPr lang="en-GB" dirty="0"/>
              <a:t>chloride</a:t>
            </a:r>
          </a:p>
          <a:p>
            <a:r>
              <a:rPr lang="en-GB" dirty="0" err="1" smtClean="0"/>
              <a:t>halogenoalkanes</a:t>
            </a:r>
            <a:endParaRPr lang="en-GB" dirty="0"/>
          </a:p>
          <a:p>
            <a:r>
              <a:rPr lang="en-GB" dirty="0" smtClean="0"/>
              <a:t>copper(II</a:t>
            </a:r>
            <a:r>
              <a:rPr lang="en-GB" dirty="0"/>
              <a:t>) ions to form complex ions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09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5764839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Reactions of amines practical</a:t>
            </a:r>
          </a:p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dirty="0" smtClean="0"/>
              <a:t>Nuffield practical </a:t>
            </a:r>
            <a:r>
              <a:rPr lang="en-GB" smtClean="0"/>
              <a:t>18.1 pages 426 - 427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581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Reactions of amines practical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of amines practical</dc:title>
  <dc:creator>Jennifer Tapp</dc:creator>
  <cp:lastModifiedBy>Jennifer Tapp</cp:lastModifiedBy>
  <cp:revision>2</cp:revision>
  <dcterms:created xsi:type="dcterms:W3CDTF">2017-12-03T19:03:53Z</dcterms:created>
  <dcterms:modified xsi:type="dcterms:W3CDTF">2017-12-03T19:09:05Z</dcterms:modified>
</cp:coreProperties>
</file>