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236D-08F3-44D1-AF09-A54F0AEEFD46}" type="datetimeFigureOut">
              <a:rPr lang="en-GB" smtClean="0"/>
              <a:t>03/09/2016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463B-5D2F-4985-8462-187DE3109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388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236D-08F3-44D1-AF09-A54F0AEEFD46}" type="datetimeFigureOut">
              <a:rPr lang="en-GB" smtClean="0"/>
              <a:t>03/09/2016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463B-5D2F-4985-8462-187DE3109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655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236D-08F3-44D1-AF09-A54F0AEEFD46}" type="datetimeFigureOut">
              <a:rPr lang="en-GB" smtClean="0"/>
              <a:t>03/09/2016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463B-5D2F-4985-8462-187DE3109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88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236D-08F3-44D1-AF09-A54F0AEEFD46}" type="datetimeFigureOut">
              <a:rPr lang="en-GB" smtClean="0"/>
              <a:t>03/09/2016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463B-5D2F-4985-8462-187DE3109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451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236D-08F3-44D1-AF09-A54F0AEEFD46}" type="datetimeFigureOut">
              <a:rPr lang="en-GB" smtClean="0"/>
              <a:t>03/09/2016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463B-5D2F-4985-8462-187DE3109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323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236D-08F3-44D1-AF09-A54F0AEEFD46}" type="datetimeFigureOut">
              <a:rPr lang="en-GB" smtClean="0"/>
              <a:t>03/09/2016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463B-5D2F-4985-8462-187DE3109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264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236D-08F3-44D1-AF09-A54F0AEEFD46}" type="datetimeFigureOut">
              <a:rPr lang="en-GB" smtClean="0"/>
              <a:t>03/09/2016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463B-5D2F-4985-8462-187DE3109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140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236D-08F3-44D1-AF09-A54F0AEEFD46}" type="datetimeFigureOut">
              <a:rPr lang="en-GB" smtClean="0"/>
              <a:t>03/09/2016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463B-5D2F-4985-8462-187DE3109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79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236D-08F3-44D1-AF09-A54F0AEEFD46}" type="datetimeFigureOut">
              <a:rPr lang="en-GB" smtClean="0"/>
              <a:t>03/09/2016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463B-5D2F-4985-8462-187DE3109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362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236D-08F3-44D1-AF09-A54F0AEEFD46}" type="datetimeFigureOut">
              <a:rPr lang="en-GB" smtClean="0"/>
              <a:t>03/09/2016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463B-5D2F-4985-8462-187DE3109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749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236D-08F3-44D1-AF09-A54F0AEEFD46}" type="datetimeFigureOut">
              <a:rPr lang="en-GB" smtClean="0"/>
              <a:t>03/09/2016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463B-5D2F-4985-8462-187DE3109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82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0236D-08F3-44D1-AF09-A54F0AEEFD46}" type="datetimeFigureOut">
              <a:rPr lang="en-GB" smtClean="0"/>
              <a:t>03/09/2016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9463B-5D2F-4985-8462-187DE3109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3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Balancing equations and reacting masses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405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0608"/>
            <a:ext cx="10515600" cy="5816355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Balancing equations and reacting masses</a:t>
            </a:r>
          </a:p>
          <a:p>
            <a:pPr marL="0" indent="0">
              <a:buNone/>
            </a:pP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Objective: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To know how to balance equations and how they can be used to calculate masses of reactants needed and products made</a:t>
            </a:r>
          </a:p>
          <a:p>
            <a:pPr marL="0" indent="0">
              <a:buNone/>
            </a:pPr>
            <a:endParaRPr lang="en-GB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Outcomes: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full balanced symbol equations</a:t>
            </a:r>
          </a:p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able to calculate reacting masses from chemical equations, and vice versa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using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concepts of amount of substance and molar mass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240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Page 58 </a:t>
            </a:r>
            <a:r>
              <a:rPr lang="en-GB" dirty="0" err="1" smtClean="0"/>
              <a:t>edexcel</a:t>
            </a:r>
            <a:r>
              <a:rPr lang="en-GB" dirty="0" smtClean="0"/>
              <a:t> revision guide examples</a:t>
            </a:r>
          </a:p>
          <a:p>
            <a:r>
              <a:rPr lang="en-GB" dirty="0" smtClean="0"/>
              <a:t>Example page 127 text book</a:t>
            </a:r>
          </a:p>
          <a:p>
            <a:endParaRPr lang="en-GB" dirty="0"/>
          </a:p>
          <a:p>
            <a:r>
              <a:rPr lang="en-GB" dirty="0" smtClean="0"/>
              <a:t>Questions 1 &amp; 2 Edexcel revision guide</a:t>
            </a:r>
          </a:p>
          <a:p>
            <a:r>
              <a:rPr lang="en-GB" dirty="0" smtClean="0"/>
              <a:t>Qs 2 &amp; 3 old as </a:t>
            </a:r>
            <a:r>
              <a:rPr lang="en-GB" smtClean="0"/>
              <a:t>revision guide</a:t>
            </a:r>
            <a:endParaRPr lang="en-GB" dirty="0"/>
          </a:p>
          <a:p>
            <a:r>
              <a:rPr lang="en-GB" dirty="0" smtClean="0"/>
              <a:t>RSC worksheet</a:t>
            </a:r>
          </a:p>
          <a:p>
            <a:r>
              <a:rPr lang="en-GB" dirty="0" smtClean="0"/>
              <a:t>Starters for 10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6403485"/>
      </p:ext>
    </p:extLst>
  </p:cSld>
  <p:clrMapOvr>
    <a:masterClrMapping/>
  </p:clrMapOvr>
</p:sld>
</file>

<file path=ppt/theme/theme1.xml><?xml version="1.0" encoding="utf-8"?>
<a:theme xmlns:a="http://schemas.openxmlformats.org/drawingml/2006/main" name="less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ssons" id="{1A6CD10E-B014-4E36-A22D-02F9A31DCBA5}" vid="{21574DFC-F16E-4AFE-8B74-AFBDDE2B8F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lessons</Template>
  <TotalTime>19</TotalTime>
  <Words>96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lessons</vt:lpstr>
      <vt:lpstr>Balancing equations and reacting masses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Balancing equations and reacting masses</dc:title>
  <dc:creator>Jennifer Scott</dc:creator>
  <cp:lastModifiedBy>Jennifer Scott</cp:lastModifiedBy>
  <cp:revision>4</cp:revision>
  <dcterms:created xsi:type="dcterms:W3CDTF">2016-09-03T17:11:07Z</dcterms:created>
  <dcterms:modified xsi:type="dcterms:W3CDTF">2016-09-03T17:30:29Z</dcterms:modified>
</cp:coreProperties>
</file>