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5" r:id="rId5"/>
    <p:sldId id="266" r:id="rId6"/>
    <p:sldId id="258" r:id="rId7"/>
    <p:sldId id="261" r:id="rId8"/>
    <p:sldId id="267" r:id="rId9"/>
    <p:sldId id="271" r:id="rId10"/>
    <p:sldId id="260" r:id="rId11"/>
    <p:sldId id="262" r:id="rId12"/>
    <p:sldId id="263" r:id="rId13"/>
    <p:sldId id="268" r:id="rId14"/>
    <p:sldId id="269" r:id="rId15"/>
    <p:sldId id="270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10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A583F-A206-4284-8451-D65FA5B7CC50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3341B-05A8-4D52-BE39-60B0B1A96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87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Ethers are a class of organic compounds that contain an ether group—an oxygen atom connected to two alkyl or aryl groups. They have the general formula R–O–R′, where R and R′ represent the alkyl or aryl groups.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3341B-05A8-4D52-BE39-60B0B1A960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9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79 CGP 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3341B-05A8-4D52-BE39-60B0B1A960A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7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Page 79 CGP book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3341B-05A8-4D52-BE39-60B0B1A960A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123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Page 79 CGP book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3341B-05A8-4D52-BE39-60B0B1A960A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94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2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5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53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98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6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1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32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93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2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68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2962-BC04-4138-92A9-E31A2E55ECA4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22549-447D-4946-9175-F2A1C3AEBB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16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aldehydes and ketones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BF6B9DC9-FA7C-4C03-B86B-B16FF7FE8AF2}" type="datetime2"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Tuesday, 31 October 2017</a:t>
            </a:fld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833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aldehydes and ketones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some reactions of aldehydes and ketones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lithium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tetrahydridoaluminate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(lithium aluminium hydride) in dry ether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 equations the reducing agent can be represented by [H])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HCN, in the presence of KCN, as a nucleophilic addition reaction, using curly arrows, relevant lone pairs, dipoles and the evidence of optical activity to show the mechanism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iodine in the presence of alkali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83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 of carbonyls with iodine</a:t>
            </a:r>
          </a:p>
          <a:p>
            <a:r>
              <a:rPr lang="en-GB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Triiodomethane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CHI</a:t>
            </a:r>
            <a:r>
              <a:rPr lang="en-GB" sz="26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is an insoluble yellow solid</a:t>
            </a:r>
          </a:p>
          <a:p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forms in reactions between </a:t>
            </a:r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certain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carbonyl compounds and an </a:t>
            </a:r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alkaline solution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iodine</a:t>
            </a:r>
          </a:p>
          <a:p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will form if there’s a methyl carbonyl group present in the carbonyl compound reactant.</a:t>
            </a:r>
          </a:p>
          <a:p>
            <a:r>
              <a:rPr lang="en-GB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means that </a:t>
            </a:r>
            <a:r>
              <a:rPr lang="en-GB" sz="2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</a:t>
            </a:r>
            <a:r>
              <a:rPr lang="en-GB" sz="2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the only aldehyde that will react with iodine.</a:t>
            </a:r>
          </a:p>
          <a:p>
            <a:pPr marL="0" indent="0">
              <a:buNone/>
            </a:pPr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43717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aldehydes and ketones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some reactions of aldehydes and ketones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lithium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tetrahydridoaluminate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(lithium aluminium hydride) in dry ether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 equations the reducing agent can be represented by [H])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HCN, in the presence of KCN, as a nucleophilic addition reaction, using curly arrows, relevant lone pairs, dipoles and the evidence of optical activity to show the mechanism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iodine in the presence of alkali</a:t>
            </a: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82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aldehydes and ketones 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Substance Q reacts to give an orange precipitate with 2,4-dinitrophenylhydrazine.  It produces a secondary alcohol when reduced.  It reacts with iodine to give a yellow precipitate.  The molecular formula of Q is C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O.</a:t>
            </a: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information to draw a possible structure for Q.  Explain how each piece of information is useful. [4 marks]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2,4-DNPH contains carbonyl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 with iodine contains a methyl compound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Reduction to secondary alcohol must be ketone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5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aldehydes and ketones 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Substance Q reacts to give an orange precipitate with 2,4-dinitrophenylhydrazine.  It produces a secondary alcohol when reduced.  It reacts with iodine to give a yellow precipitate.  The molecular formula of Q is C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Suggest and explain how the precipitate formed when Q reacts with 2,4-DNPH reagent could be used to confirm your suggested structure. [2 marks]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measure the melting point of the precipitate formed with 2,4-DNPH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carbonyl compound gives a precipitate with a specific melting point which can be looked up in tables</a:t>
            </a:r>
          </a:p>
        </p:txBody>
      </p:sp>
    </p:spTree>
    <p:extLst>
      <p:ext uri="{BB962C8B-B14F-4D97-AF65-F5344CB8AC3E}">
        <p14:creationId xmlns:p14="http://schemas.microsoft.com/office/powerpoint/2010/main" val="413921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aldehydes and ketones questions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Substance Q reacts to give an orange precipitate with 2,4-dinitrophenylhydrazine.  It produces a secondary alcohol when reduced.  It reacts with iodine to give a yellow precipitate.  The molecular formula of Q is C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Draw the structure of the substance produced when Q reacts with LiAlH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dry ether. [1 mark]</a:t>
            </a:r>
          </a:p>
        </p:txBody>
      </p:sp>
    </p:spTree>
    <p:extLst>
      <p:ext uri="{BB962C8B-B14F-4D97-AF65-F5344CB8AC3E}">
        <p14:creationId xmlns:p14="http://schemas.microsoft.com/office/powerpoint/2010/main" val="2468856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aldehydes and ketones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some reactions of aldehydes and ketones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lithium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tetrahydridoaluminate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(lithium aluminium hydride) in dry ether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 equations the reducing agent can be represented by [H])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HCN, in the presence of KCN, as a nucleophilic addition reaction, using curly arrows, relevant lone pairs, dipoles and the evidence of optical activity to show the mechanism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iodine in the presence of alkali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9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aldehydes and ketones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some reactions of aldehydes and ketones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lithium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tetrahydridoaluminate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(lithium aluminium hydride) in dry ether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 equations the reducing agent can be represented by [H])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HCN, in the presence of KCN, as a nucleophilic addition reaction, using curly arrows, relevant lone pairs, dipoles and the evidence of optical activity to show the mechanism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iodine in the presence of alkali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9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820" y="2009104"/>
            <a:ext cx="11590986" cy="1171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Reduction of aldehydes and ketones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from year 12, primary alcohols can be oxidised to aldehydes and secondary alcohols can be oxidised to ketones.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a reducing agent you can reduce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aldehydes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back to primary alcohols.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Equation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[H] = the reducing agent</a:t>
            </a:r>
            <a:endParaRPr lang="en-GB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820" y="2009104"/>
            <a:ext cx="11590986" cy="1171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Reduction of aldehydes and ketones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from year 12, primary alcohols can be oxidised to aldehydes and secondary alcohols can be oxidised to ketones.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a reducing agent you can reduce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ketones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back to secondary alcohols.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Equation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[H] = the reducing agent</a:t>
            </a:r>
            <a:endParaRPr lang="en-GB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2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Reduction of aldehydes and ketones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from year 12, primary alcohols can be oxidised to aldehydes and secondary alcohols can be oxidised to ketones.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Suitable reducing agents are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LiAlH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(lithium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tetrahydrialuminate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(III) also known as lithium aluminium hydride) in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dry ether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 very powerful reducing agent which reacts violently with water bursting into flames.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[H] = the reducing agent</a:t>
            </a:r>
            <a:endParaRPr lang="en-GB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0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Reactions of aldehydes and ketones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some reactions of aldehydes and ketones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lithium </a:t>
            </a:r>
            <a:r>
              <a:rPr lang="en-GB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tetrahydridoaluminate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(lithium aluminium hydride) in dry ether</a:t>
            </a:r>
            <a:b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 equations the reducing agent can be represented by [H])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HCN, in the presence of KCN, as a nucleophilic addition reaction, using curly arrows, relevant lone pairs, dipoles and the evidence of optical activity to show the mechanism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understand the reactions of carbonyl compounds with iodine in the presence of alkali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92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6"/>
            <a:ext cx="11500834" cy="6371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 of carbonyls with hydrogen cyanide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Hydrogen cyanide reacts with carbonyl compounds to produce </a:t>
            </a:r>
            <a:r>
              <a:rPr lang="en-GB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hydroxynitriles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(compounds with a CN and an OH group).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carried out in an aqueous alkaline solution containing potassium cyanide (KCN).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KCN increases the concentration of the CN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ions (cyanide ions), allowing the reaction to happen quicker.</a:t>
            </a:r>
          </a:p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nucleophilic addition reaction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nucleophile attacks the molecule and adds itself.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hydrogen cyanide is a highly toxic gas.  The reaction should be carried out in a fume cupboard, wearing gloves, goggles and a lab coat</a:t>
            </a:r>
            <a:endParaRPr lang="en-GB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29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7"/>
            <a:ext cx="11500834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 of carbonyls with hydrogen cyanide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Mechanism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CN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ion attacks the slightly positive carbon atom and donates a pair of electrons to it. Both electrons from the double bond transfer to the oxygen.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bonds to the oxygen to form the hydroxyl group (OH) 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carbon chain is increased by one C atom</a:t>
            </a:r>
            <a:endParaRPr lang="en-GB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03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57576"/>
            <a:ext cx="11500834" cy="632610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Reaction of carbonyls with hydrogen cyanide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 about the optical activity of the </a:t>
            </a:r>
            <a:r>
              <a:rPr lang="en-GB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hydroxynitrile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provide evidence for the reaction mechanism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groups surrounding the carbonyl carbon in a ketone or aldehyde are planar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means that the nucleophile (CN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ion) can attack it from either side.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there is an equal chance of it attacking from above or below the plane.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 react an aldehyde or asymmetric ketone with CN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you get a racemic mixture of two optical isomers.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because the carbonyl group gets attacked equally from each side producing equal amounts of the two optical isomer products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product is a racemic mixture and optically inactive.</a:t>
            </a:r>
          </a:p>
        </p:txBody>
      </p:sp>
    </p:spTree>
    <p:extLst>
      <p:ext uri="{BB962C8B-B14F-4D97-AF65-F5344CB8AC3E}">
        <p14:creationId xmlns:p14="http://schemas.microsoft.com/office/powerpoint/2010/main" val="1389964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1001</Words>
  <Application>Microsoft Office PowerPoint</Application>
  <PresentationFormat>Widescreen</PresentationFormat>
  <Paragraphs>115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Office Theme</vt:lpstr>
      <vt:lpstr>Reactions of aldehydes and ketones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of aldehydes and ketones</dc:title>
  <dc:creator>Jennifer Tapp</dc:creator>
  <cp:lastModifiedBy>Jennifer Tapp</cp:lastModifiedBy>
  <cp:revision>11</cp:revision>
  <dcterms:created xsi:type="dcterms:W3CDTF">2017-10-29T11:37:57Z</dcterms:created>
  <dcterms:modified xsi:type="dcterms:W3CDTF">2017-10-31T09:44:59Z</dcterms:modified>
</cp:coreProperties>
</file>