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2" r:id="rId11"/>
    <p:sldId id="268" r:id="rId12"/>
    <p:sldId id="263" r:id="rId13"/>
    <p:sldId id="269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458" autoAdjust="0"/>
  </p:normalViewPr>
  <p:slideViewPr>
    <p:cSldViewPr snapToGrid="0">
      <p:cViewPr varScale="1">
        <p:scale>
          <a:sx n="63" d="100"/>
          <a:sy n="63" d="100"/>
        </p:scale>
        <p:origin x="10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3B4E7-F46F-4461-8B7B-CC22208814AA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616F8-140F-4025-A5A0-6AD51D5AD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88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Pg</a:t>
            </a:r>
            <a:r>
              <a:rPr lang="en-GB" dirty="0" smtClean="0"/>
              <a:t> 93 CGP, 59 Edexcel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616F8-140F-4025-A5A0-6AD51D5AD49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993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616F8-140F-4025-A5A0-6AD51D5AD49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08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Pg</a:t>
            </a:r>
            <a:r>
              <a:rPr lang="en-GB" dirty="0" smtClean="0"/>
              <a:t> 93 CGP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616F8-140F-4025-A5A0-6AD51D5AD49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692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D90F-A3B7-482C-885F-8709384ED9E2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E6D8-AD2D-47E8-9883-354B82304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49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D90F-A3B7-482C-885F-8709384ED9E2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E6D8-AD2D-47E8-9883-354B82304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77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D90F-A3B7-482C-885F-8709384ED9E2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E6D8-AD2D-47E8-9883-354B82304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14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D90F-A3B7-482C-885F-8709384ED9E2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E6D8-AD2D-47E8-9883-354B82304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19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D90F-A3B7-482C-885F-8709384ED9E2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E6D8-AD2D-47E8-9883-354B82304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57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D90F-A3B7-482C-885F-8709384ED9E2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E6D8-AD2D-47E8-9883-354B82304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58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D90F-A3B7-482C-885F-8709384ED9E2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E6D8-AD2D-47E8-9883-354B82304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88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D90F-A3B7-482C-885F-8709384ED9E2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E6D8-AD2D-47E8-9883-354B82304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28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D90F-A3B7-482C-885F-8709384ED9E2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E6D8-AD2D-47E8-9883-354B82304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2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D90F-A3B7-482C-885F-8709384ED9E2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E6D8-AD2D-47E8-9883-354B82304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19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D90F-A3B7-482C-885F-8709384ED9E2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E6D8-AD2D-47E8-9883-354B82304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93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9D90F-A3B7-482C-885F-8709384ED9E2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BE6D8-AD2D-47E8-9883-354B82304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43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on halogenoalkanes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F24217C5-3514-4B18-89EB-2A4C0B51C503}" type="datetime2">
              <a:rPr lang="en-GB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Thursday, 23 March 2017</a:t>
            </a:fld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513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425"/>
            <a:ext cx="10515600" cy="60095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on halogenoalkanes</a:t>
            </a: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Objective: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about some more reactions of halogenoalkanes</a:t>
            </a:r>
          </a:p>
          <a:p>
            <a:pPr marL="0" indent="0">
              <a:buNone/>
            </a:pPr>
            <a:endParaRPr lang="en-GB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Outcomes: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the reaction with potassium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cyanide to produce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nitriles</a:t>
            </a:r>
            <a:endParaRPr lang="en-GB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the reaction with ammonia </a:t>
            </a:r>
            <a:r>
              <a:rPr lang="en-GB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produce primary 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amines, including knowing the mechanism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the reaction with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ethanolic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potassium hydroxide to produce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alkenes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51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" y="167424"/>
            <a:ext cx="11780520" cy="65381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Halogenoalkanes reacting with </a:t>
            </a:r>
            <a:r>
              <a:rPr lang="en-GB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ethanolic</a:t>
            </a: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potassium hydroxide</a:t>
            </a:r>
            <a:endParaRPr lang="en-GB" b="1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halogenoalkanes are reacted with a warm alkali dissolved in ethanol you get an alkene.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is heated under reflux.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sort of reaction is this?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Elimination reaction, the hydroxide ions are acting as a base to remove an H</a:t>
            </a:r>
            <a:r>
              <a:rPr lang="en-GB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ion from the halogenoalkane</a:t>
            </a:r>
          </a:p>
        </p:txBody>
      </p:sp>
    </p:spTree>
    <p:extLst>
      <p:ext uri="{BB962C8B-B14F-4D97-AF65-F5344CB8AC3E}">
        <p14:creationId xmlns:p14="http://schemas.microsoft.com/office/powerpoint/2010/main" val="248179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425"/>
            <a:ext cx="10515600" cy="60095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on halogenoalkanes</a:t>
            </a: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Objective: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about some more reactions of halogenoalkanes</a:t>
            </a:r>
          </a:p>
          <a:p>
            <a:pPr marL="0" indent="0">
              <a:buNone/>
            </a:pPr>
            <a:endParaRPr lang="en-GB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Outcomes: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the reaction with potassium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cyanide to produce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nitriles</a:t>
            </a:r>
            <a:endParaRPr lang="en-GB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the reaction with ammonia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produce primary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amines, including knowing the mechanism</a:t>
            </a:r>
          </a:p>
          <a:p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the reaction with </a:t>
            </a:r>
            <a:r>
              <a:rPr lang="en-GB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ethanolic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potassium hydroxide to produce 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alkenes</a:t>
            </a:r>
            <a:endParaRPr lang="en-GB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48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28002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Questions page 59 workbook</a:t>
            </a:r>
          </a:p>
          <a:p>
            <a:pPr marL="0" indent="0">
              <a:buNone/>
            </a:pPr>
            <a:r>
              <a:rPr lang="en-GB" dirty="0" smtClean="0"/>
              <a:t>Revision guide CGP </a:t>
            </a:r>
            <a:r>
              <a:rPr lang="en-GB" dirty="0" err="1" smtClean="0"/>
              <a:t>pg</a:t>
            </a:r>
            <a:r>
              <a:rPr lang="en-GB" dirty="0" smtClean="0"/>
              <a:t> 93</a:t>
            </a:r>
          </a:p>
          <a:p>
            <a:pPr marL="0" indent="0">
              <a:buNone/>
            </a:pPr>
            <a:r>
              <a:rPr lang="en-GB" dirty="0" smtClean="0"/>
              <a:t>Edexcel </a:t>
            </a:r>
            <a:r>
              <a:rPr lang="en-GB" dirty="0" err="1" smtClean="0"/>
              <a:t>pg</a:t>
            </a:r>
            <a:r>
              <a:rPr lang="en-GB" smtClean="0"/>
              <a:t> 59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9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425"/>
            <a:ext cx="10515600" cy="60095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on halogenoalkanes</a:t>
            </a: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Objective: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about some more reactions of halogenoalkanes</a:t>
            </a:r>
          </a:p>
          <a:p>
            <a:pPr marL="0" indent="0">
              <a:buNone/>
            </a:pPr>
            <a:endParaRPr lang="en-GB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Outcomes: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the reaction with potassium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cyanide to produce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nitriles</a:t>
            </a:r>
            <a:endParaRPr lang="en-GB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the reaction with ammonia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produce primary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amines, including knowing the mechanism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the reaction with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ethanolic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potassium hydroxide to produce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alkenes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425"/>
            <a:ext cx="10515600" cy="60095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on halogenoalkanes</a:t>
            </a: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Objective: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about some more reactions of halogenoalkanes</a:t>
            </a:r>
          </a:p>
          <a:p>
            <a:pPr marL="0" indent="0">
              <a:buNone/>
            </a:pPr>
            <a:endParaRPr lang="en-GB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Outcomes: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the reaction with potassium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cyanide to produce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nitriles</a:t>
            </a:r>
            <a:endParaRPr lang="en-GB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the reaction with ammonia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produce primary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amines, including knowing the mechanism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the reaction with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ethanolic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potassium hydroxide to produce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alkenes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2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425"/>
            <a:ext cx="10515600" cy="60095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Reflux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Reflux video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06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425"/>
            <a:ext cx="10515600" cy="60095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Nitriles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Nitriles contain – C ≡ N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Halogenoalkanes react under reflux with potassium cyanide, KCN, dissolved in ethanol to produce nitriles</a:t>
            </a: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CH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 + CN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CH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CN + Br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endParaRPr lang="en-GB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What happens to the length of the carbon chain?</a:t>
            </a:r>
          </a:p>
          <a:p>
            <a:endParaRPr lang="en-GB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It increases by one, this is a useful way to increase the length of the carbon chain</a:t>
            </a:r>
          </a:p>
        </p:txBody>
      </p:sp>
    </p:spTree>
    <p:extLst>
      <p:ext uri="{BB962C8B-B14F-4D97-AF65-F5344CB8AC3E}">
        <p14:creationId xmlns:p14="http://schemas.microsoft.com/office/powerpoint/2010/main" val="134886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425"/>
            <a:ext cx="10515600" cy="60095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Nitriles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reactions proceed by a nucleophilic substitution mechanism.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CN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ion acts as a nucleophile.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similar to that with :OH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but :CN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nucleophile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are named according to the number of carbon atoms in the longest chain containing the nitrile group.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CN is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propanenitrile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not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ethanenitrile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66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425"/>
            <a:ext cx="10515600" cy="60095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on halogenoalkanes</a:t>
            </a: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Objective: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about some more reactions of halogenoalkanes</a:t>
            </a:r>
          </a:p>
          <a:p>
            <a:pPr marL="0" indent="0">
              <a:buNone/>
            </a:pPr>
            <a:endParaRPr lang="en-GB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Outcomes: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the reaction with potassium </a:t>
            </a:r>
            <a:r>
              <a:rPr lang="en-GB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cyanide to produce 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nitriles</a:t>
            </a:r>
            <a:endParaRPr lang="en-GB" i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the reaction with ammonia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produce primary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amines, including knowing the mechanism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the reaction with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ethanolic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potassium hydroxide to produce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alkenes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6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424"/>
            <a:ext cx="10515600" cy="65076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Amines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Amines contain the amino group –NH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are based on NH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but one or more of the hydrogen atoms are replaced by alkyl groups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halogenoalkanes react with ammonia to make primary amines.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halogenoalkane is warmed with excess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ethanolic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ammonia (ammonia dissolved in ethanol)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ammonia swaps places with the halogen to form a primary amine.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CH</a:t>
            </a:r>
            <a:r>
              <a:rPr lang="en-GB" baseline="-25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GB" baseline="-25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 + 2NH</a:t>
            </a:r>
            <a:r>
              <a:rPr lang="en-GB" baseline="-25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CH</a:t>
            </a:r>
            <a:r>
              <a:rPr lang="en-GB" baseline="-25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CH</a:t>
            </a:r>
            <a:r>
              <a:rPr lang="en-GB" baseline="-25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NH</a:t>
            </a:r>
            <a:r>
              <a:rPr lang="en-GB" baseline="-25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+ NH</a:t>
            </a:r>
            <a:r>
              <a:rPr lang="en-GB" baseline="-25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4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Br</a:t>
            </a: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you suggest a mechanism?</a:t>
            </a:r>
            <a:endParaRPr lang="en-GB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32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425"/>
            <a:ext cx="10515600" cy="60095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Amines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Mechanism (nucleophilic substitution)</a:t>
            </a:r>
            <a:endParaRPr lang="en-GB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28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425"/>
            <a:ext cx="10515600" cy="60095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 Of</a:t>
            </a: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Amines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GB" baseline="-250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Methylamine or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Aminomethane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Methanamine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Ethylamine or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aminoethane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ethanamine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52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564</Words>
  <Application>Microsoft Office PowerPoint</Application>
  <PresentationFormat>Widescreen</PresentationFormat>
  <Paragraphs>94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Wingdings</vt:lpstr>
      <vt:lpstr>Office Theme</vt:lpstr>
      <vt:lpstr>More on halogenoalkanes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on halogenoalkanes</dc:title>
  <dc:creator>Jennifer Scott</dc:creator>
  <cp:lastModifiedBy>Jennifer Scott</cp:lastModifiedBy>
  <cp:revision>8</cp:revision>
  <dcterms:created xsi:type="dcterms:W3CDTF">2017-03-23T20:48:38Z</dcterms:created>
  <dcterms:modified xsi:type="dcterms:W3CDTF">2017-03-23T21:31:49Z</dcterms:modified>
</cp:coreProperties>
</file>