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59" r:id="rId6"/>
    <p:sldId id="258" r:id="rId7"/>
    <p:sldId id="256" r:id="rId8"/>
    <p:sldId id="257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6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3301-A28A-4B10-A298-7D99D9F63E3A}" type="datetimeFigureOut">
              <a:rPr lang="en-GB" smtClean="0"/>
              <a:t>13/05/2018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32EC-EEFE-4E09-9875-DE326F94D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63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3301-A28A-4B10-A298-7D99D9F63E3A}" type="datetimeFigureOut">
              <a:rPr lang="en-GB" smtClean="0"/>
              <a:t>13/05/2018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32EC-EEFE-4E09-9875-DE326F94D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7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3301-A28A-4B10-A298-7D99D9F63E3A}" type="datetimeFigureOut">
              <a:rPr lang="en-GB" smtClean="0"/>
              <a:t>13/05/2018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32EC-EEFE-4E09-9875-DE326F94D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59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3301-A28A-4B10-A298-7D99D9F63E3A}" type="datetimeFigureOut">
              <a:rPr lang="en-GB" smtClean="0"/>
              <a:t>13/05/2018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32EC-EEFE-4E09-9875-DE326F94D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38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3301-A28A-4B10-A298-7D99D9F63E3A}" type="datetimeFigureOut">
              <a:rPr lang="en-GB" smtClean="0"/>
              <a:t>13/05/2018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32EC-EEFE-4E09-9875-DE326F94D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40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3301-A28A-4B10-A298-7D99D9F63E3A}" type="datetimeFigureOut">
              <a:rPr lang="en-GB" smtClean="0"/>
              <a:t>13/05/2018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32EC-EEFE-4E09-9875-DE326F94D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66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3301-A28A-4B10-A298-7D99D9F63E3A}" type="datetimeFigureOut">
              <a:rPr lang="en-GB" smtClean="0"/>
              <a:t>13/05/2018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32EC-EEFE-4E09-9875-DE326F94D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93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3301-A28A-4B10-A298-7D99D9F63E3A}" type="datetimeFigureOut">
              <a:rPr lang="en-GB" smtClean="0"/>
              <a:t>13/05/2018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32EC-EEFE-4E09-9875-DE326F94D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68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3301-A28A-4B10-A298-7D99D9F63E3A}" type="datetimeFigureOut">
              <a:rPr lang="en-GB" smtClean="0"/>
              <a:t>13/05/2018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32EC-EEFE-4E09-9875-DE326F94D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39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3301-A28A-4B10-A298-7D99D9F63E3A}" type="datetimeFigureOut">
              <a:rPr lang="en-GB" smtClean="0"/>
              <a:t>13/05/2018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32EC-EEFE-4E09-9875-DE326F94D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3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3301-A28A-4B10-A298-7D99D9F63E3A}" type="datetimeFigureOut">
              <a:rPr lang="en-GB" smtClean="0"/>
              <a:t>13/05/2018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32EC-EEFE-4E09-9875-DE326F94D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23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83301-A28A-4B10-A298-7D99D9F63E3A}" type="datetimeFigureOut">
              <a:rPr lang="en-GB" smtClean="0"/>
              <a:t>13/05/2018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432EC-EEFE-4E09-9875-DE326F94D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97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733" t="20936" r="5412" b="18128"/>
          <a:stretch/>
        </p:blipFill>
        <p:spPr>
          <a:xfrm>
            <a:off x="1925052" y="71483"/>
            <a:ext cx="7876675" cy="3377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086" t="24561" r="4422" b="18479"/>
          <a:stretch/>
        </p:blipFill>
        <p:spPr>
          <a:xfrm>
            <a:off x="1925052" y="3388284"/>
            <a:ext cx="8398042" cy="334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6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902" t="22340" r="8874" b="7017"/>
          <a:stretch/>
        </p:blipFill>
        <p:spPr>
          <a:xfrm>
            <a:off x="689808" y="336882"/>
            <a:ext cx="11055031" cy="603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95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032" t="14269" r="14668" b="2573"/>
          <a:stretch/>
        </p:blipFill>
        <p:spPr>
          <a:xfrm>
            <a:off x="1283368" y="64167"/>
            <a:ext cx="9456822" cy="666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9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234" t="26316" r="19544" b="14620"/>
          <a:stretch/>
        </p:blipFill>
        <p:spPr>
          <a:xfrm>
            <a:off x="521367" y="224589"/>
            <a:ext cx="11189369" cy="6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0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 smtClean="0"/>
              <a:t>How could you?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3646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Synthesise 1-bromobutane to </a:t>
            </a:r>
            <a:r>
              <a:rPr lang="en-GB" dirty="0" err="1"/>
              <a:t>pentanenitrile</a:t>
            </a:r>
            <a:r>
              <a:rPr lang="en-GB" dirty="0"/>
              <a:t>?</a:t>
            </a:r>
          </a:p>
          <a:p>
            <a:pPr>
              <a:lnSpc>
                <a:spcPct val="150000"/>
              </a:lnSpc>
            </a:pPr>
            <a:r>
              <a:rPr lang="en-GB" dirty="0"/>
              <a:t>Synthesise ethanoic acid to methyl </a:t>
            </a:r>
            <a:r>
              <a:rPr lang="en-GB" dirty="0" err="1"/>
              <a:t>ethanoate</a:t>
            </a:r>
            <a:r>
              <a:rPr lang="en-GB" dirty="0"/>
              <a:t>?</a:t>
            </a:r>
          </a:p>
          <a:p>
            <a:pPr>
              <a:lnSpc>
                <a:spcPct val="150000"/>
              </a:lnSpc>
            </a:pPr>
            <a:r>
              <a:rPr lang="en-GB" dirty="0"/>
              <a:t>Synthesise </a:t>
            </a:r>
            <a:r>
              <a:rPr lang="en-GB" dirty="0" smtClean="0"/>
              <a:t>but-1-ene </a:t>
            </a:r>
            <a:r>
              <a:rPr lang="en-GB" dirty="0"/>
              <a:t>to butan-2-ol?</a:t>
            </a:r>
          </a:p>
          <a:p>
            <a:pPr>
              <a:lnSpc>
                <a:spcPct val="150000"/>
              </a:lnSpc>
            </a:pPr>
            <a:r>
              <a:rPr lang="en-GB" dirty="0"/>
              <a:t>Synthesise </a:t>
            </a:r>
            <a:r>
              <a:rPr lang="en-GB" dirty="0" err="1"/>
              <a:t>cyclohexanol</a:t>
            </a:r>
            <a:r>
              <a:rPr lang="en-GB" dirty="0"/>
              <a:t> to cyclohexene?</a:t>
            </a:r>
          </a:p>
          <a:p>
            <a:pPr>
              <a:lnSpc>
                <a:spcPct val="150000"/>
              </a:lnSpc>
            </a:pPr>
            <a:r>
              <a:rPr lang="en-GB" dirty="0"/>
              <a:t>Synthesise ethane to ethanoic acid?</a:t>
            </a:r>
          </a:p>
          <a:p>
            <a:pPr>
              <a:lnSpc>
                <a:spcPct val="150000"/>
              </a:lnSpc>
            </a:pPr>
            <a:r>
              <a:rPr lang="en-GB" dirty="0"/>
              <a:t>Synthesise </a:t>
            </a:r>
            <a:r>
              <a:rPr lang="en-GB" dirty="0" err="1"/>
              <a:t>propanone</a:t>
            </a:r>
            <a:r>
              <a:rPr lang="en-GB" dirty="0"/>
              <a:t> to 2-bromopropane?</a:t>
            </a:r>
          </a:p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8678779" y="3449053"/>
            <a:ext cx="2879558" cy="22458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Must include as much information as possible! Do not forget reagents and conditions.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432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66115"/>
            <a:ext cx="10515600" cy="13255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 smtClean="0"/>
              <a:t>Organic Analysis Revision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98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486" t="18246" r="32688" b="29123"/>
          <a:stretch/>
        </p:blipFill>
        <p:spPr>
          <a:xfrm>
            <a:off x="2518610" y="201476"/>
            <a:ext cx="7499684" cy="665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37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433" t="31345" r="13713" b="10760"/>
          <a:stretch/>
        </p:blipFill>
        <p:spPr>
          <a:xfrm>
            <a:off x="120314" y="625643"/>
            <a:ext cx="11975773" cy="571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9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074" y="2226009"/>
            <a:ext cx="10515600" cy="13255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 smtClean="0"/>
              <a:t>Exam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979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57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How could you?</vt:lpstr>
      <vt:lpstr>Organic Analysis Revision</vt:lpstr>
      <vt:lpstr>PowerPoint Presentation</vt:lpstr>
      <vt:lpstr>PowerPoint Presentation</vt:lpstr>
      <vt:lpstr>Exam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Chris</cp:lastModifiedBy>
  <cp:revision>3</cp:revision>
  <dcterms:created xsi:type="dcterms:W3CDTF">2018-05-13T17:24:47Z</dcterms:created>
  <dcterms:modified xsi:type="dcterms:W3CDTF">2018-05-13T18:31:03Z</dcterms:modified>
</cp:coreProperties>
</file>