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6" r:id="rId4"/>
    <p:sldId id="268" r:id="rId5"/>
    <p:sldId id="267" r:id="rId6"/>
    <p:sldId id="262" r:id="rId7"/>
    <p:sldId id="263" r:id="rId8"/>
    <p:sldId id="261" r:id="rId9"/>
    <p:sldId id="257" r:id="rId10"/>
    <p:sldId id="258" r:id="rId11"/>
    <p:sldId id="269" r:id="rId12"/>
    <p:sldId id="270" r:id="rId13"/>
    <p:sldId id="271" r:id="rId14"/>
    <p:sldId id="276" r:id="rId15"/>
    <p:sldId id="272" r:id="rId16"/>
    <p:sldId id="273" r:id="rId17"/>
    <p:sldId id="274" r:id="rId18"/>
    <p:sldId id="277" r:id="rId19"/>
    <p:sldId id="264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D72E-720F-4AB9-80AF-A57B92BFC5F9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7EF7-5289-4F3F-8EF6-F5E4331890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D72E-720F-4AB9-80AF-A57B92BFC5F9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7EF7-5289-4F3F-8EF6-F5E4331890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D72E-720F-4AB9-80AF-A57B92BFC5F9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7EF7-5289-4F3F-8EF6-F5E4331890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D72E-720F-4AB9-80AF-A57B92BFC5F9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7EF7-5289-4F3F-8EF6-F5E4331890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D72E-720F-4AB9-80AF-A57B92BFC5F9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7EF7-5289-4F3F-8EF6-F5E4331890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D72E-720F-4AB9-80AF-A57B92BFC5F9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7EF7-5289-4F3F-8EF6-F5E4331890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D72E-720F-4AB9-80AF-A57B92BFC5F9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7EF7-5289-4F3F-8EF6-F5E4331890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D72E-720F-4AB9-80AF-A57B92BFC5F9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7EF7-5289-4F3F-8EF6-F5E4331890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D72E-720F-4AB9-80AF-A57B92BFC5F9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7EF7-5289-4F3F-8EF6-F5E4331890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D72E-720F-4AB9-80AF-A57B92BFC5F9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7EF7-5289-4F3F-8EF6-F5E4331890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D72E-720F-4AB9-80AF-A57B92BFC5F9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7EF7-5289-4F3F-8EF6-F5E4331890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D72E-720F-4AB9-80AF-A57B92BFC5F9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E7EF7-5289-4F3F-8EF6-F5E4331890F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86551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b="1" u="sng" dirty="0" smtClean="0"/>
              <a:t>Solutions and Solubility</a:t>
            </a:r>
          </a:p>
          <a:p>
            <a:pPr>
              <a:buNone/>
            </a:pPr>
            <a:r>
              <a:rPr lang="en-GB" dirty="0" smtClean="0"/>
              <a:t>Understand </a:t>
            </a:r>
            <a:r>
              <a:rPr lang="en-GB" dirty="0"/>
              <a:t>factors that influence the choice of solvents, including:</a:t>
            </a:r>
          </a:p>
          <a:p>
            <a:pPr>
              <a:buNone/>
            </a:pPr>
            <a:r>
              <a:rPr lang="en-GB" dirty="0" err="1" smtClean="0"/>
              <a:t>i</a:t>
            </a:r>
            <a:r>
              <a:rPr lang="en-GB" dirty="0" smtClean="0"/>
              <a:t>) </a:t>
            </a:r>
            <a:r>
              <a:rPr lang="en-GB" dirty="0"/>
              <a:t>water, to dissolve some ionic compounds, in terms of the hydration of the ions</a:t>
            </a:r>
          </a:p>
          <a:p>
            <a:pPr>
              <a:buNone/>
            </a:pPr>
            <a:r>
              <a:rPr lang="en-GB" dirty="0" smtClean="0"/>
              <a:t>ii) </a:t>
            </a:r>
            <a:r>
              <a:rPr lang="en-GB" dirty="0"/>
              <a:t>water, to dissolve simple alcohols, in terms of hydrogen bonding</a:t>
            </a:r>
          </a:p>
          <a:p>
            <a:pPr>
              <a:buNone/>
            </a:pPr>
            <a:r>
              <a:rPr lang="en-GB" dirty="0" smtClean="0"/>
              <a:t>iii) </a:t>
            </a:r>
            <a:r>
              <a:rPr lang="en-GB" dirty="0"/>
              <a:t>water, as a poor solvent for compounds (to include polar molecules such as</a:t>
            </a:r>
          </a:p>
          <a:p>
            <a:pPr>
              <a:buNone/>
            </a:pPr>
            <a:r>
              <a:rPr lang="en-GB" dirty="0" err="1"/>
              <a:t>halogenoalkanes</a:t>
            </a:r>
            <a:r>
              <a:rPr lang="en-GB" dirty="0"/>
              <a:t>), in terms of inability to form hydrogen bonds</a:t>
            </a:r>
          </a:p>
          <a:p>
            <a:pPr>
              <a:buNone/>
            </a:pPr>
            <a:r>
              <a:rPr lang="en-GB" dirty="0" smtClean="0"/>
              <a:t>iv) </a:t>
            </a:r>
            <a:r>
              <a:rPr lang="en-GB" dirty="0"/>
              <a:t>non-aqueous solvents, for compounds that have similar intermolecular </a:t>
            </a:r>
            <a:r>
              <a:rPr lang="en-GB" dirty="0" smtClean="0"/>
              <a:t>forces to </a:t>
            </a:r>
            <a:r>
              <a:rPr lang="en-GB" dirty="0"/>
              <a:t>those in the solvent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Ionic lattices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ions are electrostatically attracted to the polar water molecules.</a:t>
            </a:r>
          </a:p>
          <a:p>
            <a:pPr eaLnBrk="1" hangingPunct="1"/>
            <a:endParaRPr lang="en-GB" smtClean="0"/>
          </a:p>
        </p:txBody>
      </p:sp>
      <p:pic>
        <p:nvPicPr>
          <p:cNvPr id="180228" name="Picture 4" descr="S691813_aw_0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971800"/>
            <a:ext cx="69342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865515"/>
          </a:xfrm>
        </p:spPr>
        <p:txBody>
          <a:bodyPr>
            <a:normAutofit/>
          </a:bodyPr>
          <a:lstStyle/>
          <a:p>
            <a:r>
              <a:rPr lang="en-GB" dirty="0" smtClean="0"/>
              <a:t>Alcohols are covalent but they also dissolve in polar solvents such as water</a:t>
            </a:r>
          </a:p>
        </p:txBody>
      </p:sp>
    </p:spTree>
    <p:extLst>
      <p:ext uri="{BB962C8B-B14F-4D97-AF65-F5344CB8AC3E}">
        <p14:creationId xmlns:p14="http://schemas.microsoft.com/office/powerpoint/2010/main" val="2932109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86551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Alcohols are covalent but they also dissolve in polar solvents such as water</a:t>
            </a:r>
          </a:p>
          <a:p>
            <a:r>
              <a:rPr lang="en-GB" dirty="0" smtClean="0"/>
              <a:t>This is because the polar O – H bind is an alcohol is attracted to the polar O – H bonds in water</a:t>
            </a:r>
          </a:p>
          <a:p>
            <a:r>
              <a:rPr lang="en-GB" dirty="0" smtClean="0"/>
              <a:t>Hydrogen bonds form between the lone pairs on the </a:t>
            </a:r>
            <a:r>
              <a:rPr lang="el-GR" dirty="0" smtClean="0"/>
              <a:t>δ</a:t>
            </a:r>
            <a:r>
              <a:rPr lang="en-GB" dirty="0" smtClean="0"/>
              <a:t>- oxygen atoms and the </a:t>
            </a:r>
            <a:r>
              <a:rPr lang="el-GR" dirty="0" smtClean="0"/>
              <a:t>δ</a:t>
            </a:r>
            <a:r>
              <a:rPr lang="en-GB" dirty="0" smtClean="0"/>
              <a:t>+ hydrogen atoms</a:t>
            </a:r>
          </a:p>
          <a:p>
            <a:r>
              <a:rPr lang="en-GB" dirty="0" smtClean="0"/>
              <a:t>The carbon chain part of the alcohol isn’t attracted to water, so the more carbon atoms there are, the less soluble the alcohol will 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848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784976" cy="600953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Not all molecules with polar bonds dissolve in water</a:t>
            </a:r>
          </a:p>
        </p:txBody>
      </p:sp>
    </p:spTree>
    <p:extLst>
      <p:ext uri="{BB962C8B-B14F-4D97-AF65-F5344CB8AC3E}">
        <p14:creationId xmlns:p14="http://schemas.microsoft.com/office/powerpoint/2010/main" val="451506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4320480" cy="685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2988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784976" cy="600953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Not all molecules with polar bonds dissolve in water</a:t>
            </a:r>
          </a:p>
          <a:p>
            <a:r>
              <a:rPr lang="en-GB" dirty="0" err="1" smtClean="0"/>
              <a:t>Halogenoalkanes</a:t>
            </a:r>
            <a:r>
              <a:rPr lang="en-GB" dirty="0" smtClean="0"/>
              <a:t> contain polar bonds but their dipoles aren’t strong enough to form hydrogen bonds with water</a:t>
            </a:r>
          </a:p>
          <a:p>
            <a:endParaRPr lang="en-GB" dirty="0" smtClean="0"/>
          </a:p>
          <a:p>
            <a:r>
              <a:rPr lang="en-GB" dirty="0" smtClean="0"/>
              <a:t>The hydrogen bonding between water molecules is stronger than the bonds what would be formed with </a:t>
            </a:r>
            <a:r>
              <a:rPr lang="en-GB" dirty="0" err="1" smtClean="0"/>
              <a:t>halogenalkanes</a:t>
            </a:r>
            <a:r>
              <a:rPr lang="en-GB" dirty="0" smtClean="0"/>
              <a:t>, so they don’t dissolve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541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784976" cy="600953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Not all molecules with polar bonds dissolve in water</a:t>
            </a:r>
          </a:p>
          <a:p>
            <a:r>
              <a:rPr lang="en-GB" dirty="0" smtClean="0"/>
              <a:t>But </a:t>
            </a:r>
            <a:r>
              <a:rPr lang="en-GB" dirty="0" err="1" smtClean="0"/>
              <a:t>halogenoalkanes</a:t>
            </a:r>
            <a:r>
              <a:rPr lang="en-GB" dirty="0" smtClean="0"/>
              <a:t> can form permanent dipole – permanent dipole bonds</a:t>
            </a:r>
          </a:p>
          <a:p>
            <a:endParaRPr lang="en-GB" dirty="0"/>
          </a:p>
          <a:p>
            <a:r>
              <a:rPr lang="en-GB" dirty="0" smtClean="0"/>
              <a:t>They will dissolve in polar solvents that also form permanent dipole – permanent dipole bonds (but not hydrogen bonds)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236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784976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Non polar substances dissolve best in non polar solvents</a:t>
            </a:r>
          </a:p>
          <a:p>
            <a:r>
              <a:rPr lang="en-GB" dirty="0" smtClean="0"/>
              <a:t>Non polar substances such as </a:t>
            </a:r>
            <a:r>
              <a:rPr lang="en-GB" dirty="0" err="1" smtClean="0"/>
              <a:t>ethene</a:t>
            </a:r>
            <a:r>
              <a:rPr lang="en-GB" dirty="0" smtClean="0"/>
              <a:t> have London forces between their molecules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They form similar bonds </a:t>
            </a:r>
            <a:r>
              <a:rPr lang="en-GB" dirty="0" smtClean="0"/>
              <a:t>with non polar solvents such as hexane so they tend to dissolve in them</a:t>
            </a:r>
          </a:p>
          <a:p>
            <a:r>
              <a:rPr lang="en-GB" dirty="0" smtClean="0"/>
              <a:t>Water molecules are </a:t>
            </a:r>
            <a:r>
              <a:rPr lang="en-GB" dirty="0" smtClean="0">
                <a:solidFill>
                  <a:srgbClr val="0070C0"/>
                </a:solidFill>
              </a:rPr>
              <a:t>attracted to each other more strongly </a:t>
            </a:r>
            <a:r>
              <a:rPr lang="en-GB" dirty="0" smtClean="0"/>
              <a:t>than they are to non polar molecules such as iodine – so non polar substances don’t tend to dissolve easily in water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118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Questions page 16 workbook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13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GB" b="1" u="sng" dirty="0" smtClean="0"/>
              <a:t>Exam question (new sample material)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4000" cy="1499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095500"/>
            <a:ext cx="83058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/>
          <a:lstStyle/>
          <a:p>
            <a:pPr algn="ctr">
              <a:buNone/>
            </a:pPr>
            <a:r>
              <a:rPr lang="en-GB" b="1" u="sng" dirty="0" smtClean="0"/>
              <a:t>Key words</a:t>
            </a:r>
          </a:p>
          <a:p>
            <a:pPr>
              <a:buNone/>
            </a:pPr>
            <a:r>
              <a:rPr lang="en-GB" dirty="0" smtClean="0"/>
              <a:t>Solute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Solvent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Saturated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Solubility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86551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b="1" u="sng" dirty="0" smtClean="0"/>
              <a:t>Solutions and Solubility</a:t>
            </a:r>
          </a:p>
          <a:p>
            <a:pPr>
              <a:buNone/>
            </a:pPr>
            <a:r>
              <a:rPr lang="en-GB" dirty="0" smtClean="0"/>
              <a:t>Understand </a:t>
            </a:r>
            <a:r>
              <a:rPr lang="en-GB" dirty="0"/>
              <a:t>factors that influence the choice of solvents, including:</a:t>
            </a:r>
          </a:p>
          <a:p>
            <a:pPr>
              <a:buNone/>
            </a:pPr>
            <a:r>
              <a:rPr lang="en-GB" dirty="0" err="1" smtClean="0"/>
              <a:t>i</a:t>
            </a:r>
            <a:r>
              <a:rPr lang="en-GB" dirty="0" smtClean="0"/>
              <a:t>) </a:t>
            </a:r>
            <a:r>
              <a:rPr lang="en-GB" dirty="0"/>
              <a:t>water, to dissolve some ionic compounds, in terms of the hydration of the ions</a:t>
            </a:r>
          </a:p>
          <a:p>
            <a:pPr>
              <a:buNone/>
            </a:pPr>
            <a:r>
              <a:rPr lang="en-GB" dirty="0" smtClean="0"/>
              <a:t>ii) </a:t>
            </a:r>
            <a:r>
              <a:rPr lang="en-GB" dirty="0"/>
              <a:t>water, to dissolve simple alcohols, in terms of hydrogen bonding</a:t>
            </a:r>
          </a:p>
          <a:p>
            <a:pPr>
              <a:buNone/>
            </a:pPr>
            <a:r>
              <a:rPr lang="en-GB" dirty="0" smtClean="0"/>
              <a:t>iii) </a:t>
            </a:r>
            <a:r>
              <a:rPr lang="en-GB" dirty="0"/>
              <a:t>water, as a poor solvent for compounds (to include polar molecules such as</a:t>
            </a:r>
          </a:p>
          <a:p>
            <a:pPr>
              <a:buNone/>
            </a:pPr>
            <a:r>
              <a:rPr lang="en-GB" dirty="0" err="1"/>
              <a:t>halogenoalkanes</a:t>
            </a:r>
            <a:r>
              <a:rPr lang="en-GB" dirty="0"/>
              <a:t>), in terms of inability to form hydrogen bonds</a:t>
            </a:r>
          </a:p>
          <a:p>
            <a:pPr>
              <a:buNone/>
            </a:pPr>
            <a:r>
              <a:rPr lang="en-GB" dirty="0" smtClean="0"/>
              <a:t>iv) </a:t>
            </a:r>
            <a:r>
              <a:rPr lang="en-GB" dirty="0"/>
              <a:t>non-aqueous solvents, for compounds that have similar intermolecular </a:t>
            </a:r>
            <a:r>
              <a:rPr lang="en-GB" dirty="0" smtClean="0"/>
              <a:t>forces to </a:t>
            </a:r>
            <a:r>
              <a:rPr lang="en-GB" dirty="0"/>
              <a:t>those in the solvent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Practical</a:t>
            </a:r>
          </a:p>
          <a:p>
            <a:pPr>
              <a:buNone/>
            </a:pPr>
            <a:r>
              <a:rPr lang="en-GB" dirty="0" smtClean="0"/>
              <a:t>Nuffield solubility of organic substances</a:t>
            </a:r>
          </a:p>
          <a:p>
            <a:pPr>
              <a:buNone/>
            </a:pPr>
            <a:r>
              <a:rPr lang="en-GB" dirty="0" smtClean="0"/>
              <a:t>Solubility of </a:t>
            </a:r>
            <a:r>
              <a:rPr lang="en-GB" smtClean="0"/>
              <a:t>ionic substances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5527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b="1" u="sng" dirty="0" smtClean="0"/>
              <a:t>Conditions for a substance to dissolve</a:t>
            </a:r>
          </a:p>
          <a:p>
            <a:pPr marL="0" indent="0">
              <a:buNone/>
            </a:pPr>
            <a:r>
              <a:rPr lang="en-GB" dirty="0" smtClean="0"/>
              <a:t>A substance will dissolve in a given solvent if:</a:t>
            </a:r>
            <a:endParaRPr lang="en-GB" dirty="0"/>
          </a:p>
          <a:p>
            <a:r>
              <a:rPr lang="en-GB" dirty="0" smtClean="0"/>
              <a:t>The solute particles can be separated from one another</a:t>
            </a:r>
          </a:p>
          <a:p>
            <a:r>
              <a:rPr lang="en-GB" dirty="0" smtClean="0"/>
              <a:t>The separated solute particles become surrounded by solvent particles</a:t>
            </a:r>
          </a:p>
          <a:p>
            <a:r>
              <a:rPr lang="en-GB" dirty="0" smtClean="0"/>
              <a:t>The solute – solvent forces are greater than the solute – solute and solvent – solvent forces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Energy is released when bonds form</a:t>
            </a:r>
          </a:p>
          <a:p>
            <a:pPr marL="0" indent="0">
              <a:buNone/>
            </a:pPr>
            <a:r>
              <a:rPr lang="en-GB" dirty="0" smtClean="0"/>
              <a:t>Usually a substance will only dissolve if the </a:t>
            </a:r>
            <a:r>
              <a:rPr lang="en-GB" dirty="0" smtClean="0">
                <a:solidFill>
                  <a:srgbClr val="0070C0"/>
                </a:solidFill>
              </a:rPr>
              <a:t>strength of the new bonds </a:t>
            </a:r>
            <a:r>
              <a:rPr lang="en-GB" dirty="0" smtClean="0"/>
              <a:t>formed </a:t>
            </a:r>
            <a:r>
              <a:rPr lang="en-GB" dirty="0" smtClean="0">
                <a:solidFill>
                  <a:srgbClr val="0070C0"/>
                </a:solidFill>
              </a:rPr>
              <a:t>is about the same as or greater</a:t>
            </a:r>
            <a:r>
              <a:rPr lang="en-GB" dirty="0" smtClean="0"/>
              <a:t> than the strength of the bonds that are broken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124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552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/>
              <a:t>Types of solvent</a:t>
            </a:r>
          </a:p>
          <a:p>
            <a:pPr marL="0" indent="0">
              <a:buNone/>
            </a:pPr>
            <a:r>
              <a:rPr lang="en-GB" dirty="0" smtClean="0"/>
              <a:t>There are two main types of solvent.</a:t>
            </a:r>
          </a:p>
          <a:p>
            <a:r>
              <a:rPr lang="en-GB" b="1" dirty="0" smtClean="0"/>
              <a:t>Polar solvents</a:t>
            </a:r>
            <a:r>
              <a:rPr lang="en-GB" dirty="0" smtClean="0"/>
              <a:t> are made of polar molecules, e.g. water.  Water molecules bond to each other by hydrogen bonding.  However other polar solvents only form permanent dipole </a:t>
            </a:r>
            <a:r>
              <a:rPr lang="en-GB" dirty="0" err="1" smtClean="0"/>
              <a:t>dipole</a:t>
            </a:r>
            <a:r>
              <a:rPr lang="en-GB" dirty="0" smtClean="0"/>
              <a:t> bonds (and London forces)</a:t>
            </a:r>
          </a:p>
          <a:p>
            <a:endParaRPr lang="en-GB" b="1" dirty="0"/>
          </a:p>
          <a:p>
            <a:r>
              <a:rPr lang="en-GB" b="1" dirty="0" smtClean="0"/>
              <a:t>Non polar solvents</a:t>
            </a:r>
            <a:r>
              <a:rPr lang="en-GB" dirty="0" smtClean="0"/>
              <a:t> e.g. hexane. Hexane molecules only bond to each other by London forces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60374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/>
          <a:lstStyle/>
          <a:p>
            <a:pPr algn="ctr">
              <a:buNone/>
            </a:pPr>
            <a:r>
              <a:rPr lang="en-GB" b="1" u="sng" dirty="0" smtClean="0"/>
              <a:t>Rough Classification</a:t>
            </a:r>
          </a:p>
          <a:p>
            <a:pPr>
              <a:buNone/>
            </a:pPr>
            <a:r>
              <a:rPr lang="en-GB" dirty="0" smtClean="0"/>
              <a:t>Very soluble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Soluble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Sparingly soluble/slightly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Insoluble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58655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000" b="1" u="sng" dirty="0" smtClean="0"/>
              <a:t>Solubility and intermolecular forces</a:t>
            </a:r>
          </a:p>
          <a:p>
            <a:pPr>
              <a:buNone/>
            </a:pPr>
            <a:r>
              <a:rPr lang="en-GB" sz="2400" dirty="0" smtClean="0"/>
              <a:t>Patterns of solubility for molecular solids are determined by intermolecular forces</a:t>
            </a:r>
          </a:p>
          <a:p>
            <a:pPr>
              <a:buNone/>
            </a:pPr>
            <a:endParaRPr lang="en-GB" sz="2400" dirty="0"/>
          </a:p>
          <a:p>
            <a:r>
              <a:rPr lang="en-GB" sz="2400" dirty="0" smtClean="0"/>
              <a:t>The intermolecular forces between solute molecules</a:t>
            </a:r>
          </a:p>
          <a:p>
            <a:r>
              <a:rPr lang="en-GB" sz="2400" dirty="0" smtClean="0"/>
              <a:t>The intermolecular forces between solvent molecules</a:t>
            </a:r>
          </a:p>
          <a:p>
            <a:r>
              <a:rPr lang="en-GB" sz="2400" dirty="0" smtClean="0"/>
              <a:t>The intermolecular forces between solute and solvent molecules</a:t>
            </a:r>
            <a:endParaRPr lang="en-GB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/>
          <a:lstStyle/>
          <a:p>
            <a:pPr algn="ctr">
              <a:buNone/>
            </a:pPr>
            <a:r>
              <a:rPr lang="en-GB" b="1" u="sng" dirty="0" smtClean="0"/>
              <a:t>In general</a:t>
            </a:r>
          </a:p>
          <a:p>
            <a:pPr>
              <a:buNone/>
            </a:pPr>
            <a:r>
              <a:rPr lang="en-GB" dirty="0" smtClean="0"/>
              <a:t>Like dissolves </a:t>
            </a:r>
            <a:r>
              <a:rPr lang="en-GB" dirty="0" smtClean="0"/>
              <a:t>like.</a:t>
            </a:r>
          </a:p>
          <a:p>
            <a:pPr>
              <a:buNone/>
            </a:pPr>
            <a:r>
              <a:rPr lang="en-GB" dirty="0" smtClean="0"/>
              <a:t>Substances usually dissolve best in solvents with similar intermolecular forces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E.g. Highly polar water dissolves ionic substances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Ionic Lattices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Ionic compounds are also soluble in water.</a:t>
            </a:r>
          </a:p>
          <a:p>
            <a:pPr eaLnBrk="1" hangingPunct="1">
              <a:defRPr/>
            </a:pPr>
            <a:r>
              <a:rPr lang="en-GB" smtClean="0"/>
              <a:t>Why?</a:t>
            </a:r>
          </a:p>
          <a:p>
            <a:pPr marL="0" indent="0" eaLnBrk="1" hangingPunct="1">
              <a:buFontTx/>
              <a:buNone/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sson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712</Words>
  <Application>Microsoft Office PowerPoint</Application>
  <PresentationFormat>On-screen Show (4:3)</PresentationFormat>
  <Paragraphs>81</Paragraphs>
  <Slides>20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Ionic Lattices</vt:lpstr>
      <vt:lpstr>Ionic lattices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jennifers</dc:creator>
  <cp:lastModifiedBy>Jennifer Scott</cp:lastModifiedBy>
  <cp:revision>7</cp:revision>
  <dcterms:created xsi:type="dcterms:W3CDTF">2015-11-01T20:27:12Z</dcterms:created>
  <dcterms:modified xsi:type="dcterms:W3CDTF">2016-10-30T21:22:50Z</dcterms:modified>
</cp:coreProperties>
</file>